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  <p:sldMasterId id="2147483686" r:id="rId2"/>
  </p:sldMasterIdLst>
  <p:notesMasterIdLst>
    <p:notesMasterId r:id="rId3"/>
  </p:notesMasterIdLst>
  <p:handoutMasterIdLst>
    <p:handoutMasterId r:id="rId4"/>
  </p:handoutMasterIdLst>
  <p:sldIdLst>
    <p:sldId id="404" r:id="rId5"/>
    <p:sldId id="350" r:id="rId6"/>
    <p:sldId id="351" r:id="rId7"/>
    <p:sldId id="447" r:id="rId8"/>
    <p:sldId id="448" r:id="rId9"/>
    <p:sldId id="408" r:id="rId10"/>
    <p:sldId id="449" r:id="rId11"/>
    <p:sldId id="409" r:id="rId12"/>
    <p:sldId id="372" r:id="rId13"/>
    <p:sldId id="410" r:id="rId14"/>
  </p:sldIdLst>
  <p:sldSz cx="12192000" cy="6858000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2674" autoAdjust="0"/>
    <p:restoredTop sz="92381" autoAdjust="0"/>
  </p:normalViewPr>
  <p:slideViewPr>
    <p:cSldViewPr>
      <p:cViewPr varScale="1">
        <p:scale>
          <a:sx n="100" d="100"/>
          <a:sy n="100" d="100"/>
        </p:scale>
        <p:origin x="216" y="248"/>
      </p:cViewPr>
      <p:guideLst>
        <p:guide orient="horz" pos="2158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4504" y="232"/>
      </p:cViewPr>
      <p:guideLst>
        <p:guide orient="horz" pos="3219"/>
        <p:guide pos="2232"/>
      </p:guideLst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6.xml"  /><Relationship Id="rId11" Type="http://schemas.openxmlformats.org/officeDocument/2006/relationships/slide" Target="slides/slide7.xml"  /><Relationship Id="rId12" Type="http://schemas.openxmlformats.org/officeDocument/2006/relationships/slide" Target="slides/slide8.xml"  /><Relationship Id="rId13" Type="http://schemas.openxmlformats.org/officeDocument/2006/relationships/slide" Target="slides/slide9.xml"  /><Relationship Id="rId14" Type="http://schemas.openxmlformats.org/officeDocument/2006/relationships/slide" Target="slides/slide10.xml"  /><Relationship Id="rId15" Type="http://schemas.openxmlformats.org/officeDocument/2006/relationships/presProps" Target="presProps.xml"  /><Relationship Id="rId16" Type="http://schemas.openxmlformats.org/officeDocument/2006/relationships/viewProps" Target="viewProps.xml"  /><Relationship Id="rId17" Type="http://schemas.openxmlformats.org/officeDocument/2006/relationships/theme" Target="theme/theme1.xml"  /><Relationship Id="rId18" Type="http://schemas.openxmlformats.org/officeDocument/2006/relationships/tableStyles" Target="tableStyles.xml"  /><Relationship Id="rId2" Type="http://schemas.openxmlformats.org/officeDocument/2006/relationships/slideMaster" Target="slideMasters/slideMaster2.xml"  /><Relationship Id="rId3" Type="http://schemas.openxmlformats.org/officeDocument/2006/relationships/notesMaster" Target="notesMasters/notesMaster1.xml"  /><Relationship Id="rId4" Type="http://schemas.openxmlformats.org/officeDocument/2006/relationships/handoutMaster" Target="handoutMasters/handoutMaster1.xml"  /><Relationship Id="rId5" Type="http://schemas.openxmlformats.org/officeDocument/2006/relationships/slide" Target="slides/slide1.xml"  /><Relationship Id="rId6" Type="http://schemas.openxmlformats.org/officeDocument/2006/relationships/slide" Target="slides/slide2.xml"  /><Relationship Id="rId7" Type="http://schemas.openxmlformats.org/officeDocument/2006/relationships/slide" Target="slides/slide3.xml"  /><Relationship Id="rId8" Type="http://schemas.openxmlformats.org/officeDocument/2006/relationships/slide" Target="slides/slide4.xml"  /><Relationship Id="rId9" Type="http://schemas.openxmlformats.org/officeDocument/2006/relationships/slide" Target="slides/slide5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4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C86B0B-E07E-944A-8251-F5F1CF79DB65}" type="datetime1">
              <a:rPr kumimoji="1" lang="ko-Kore-KR" altLang="en-US"/>
              <a:pPr lvl="0">
                <a:defRPr/>
              </a:pPr>
              <a:t>2024-06-16</a:t>
            </a:fld>
            <a:endParaRPr kumimoji="1" lang="ko-Kore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D04E6D0-D61F-334F-944F-6AFB0BA66D31}" type="slidenum">
              <a:rPr kumimoji="1" lang="ko-Kore-KR" altLang="en-US"/>
              <a:pPr lvl="0">
                <a:defRPr/>
              </a:pPr>
              <a:t>‹#›</a:t>
            </a:fld>
            <a:endParaRPr kumimoji="1" lang="ko-Kore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r">
              <a:defRPr sz="1300"/>
            </a:lvl1pPr>
          </a:lstStyle>
          <a:p>
            <a:pPr lvl="0">
              <a:defRPr/>
            </a:pPr>
            <a:fld id="{E333CD80-DBA4-45BC-A746-3EA95DEA65F0}" type="datetime1">
              <a:rPr lang="ko-KR" altLang="en-US"/>
              <a:pPr lvl="0">
                <a:defRPr/>
              </a:pPr>
              <a:t>2024-06-16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0" tIns="49535" rIns="99070" bIns="49535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861442"/>
            <a:ext cx="5683250" cy="4605576"/>
          </a:xfrm>
          <a:prstGeom prst="rect">
            <a:avLst/>
          </a:prstGeom>
        </p:spPr>
        <p:txBody>
          <a:bodyPr vert="horz" lIns="99070" tIns="49535" rIns="99070" bIns="49535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r">
              <a:defRPr sz="1300"/>
            </a:lvl1pPr>
          </a:lstStyle>
          <a:p>
            <a:pPr lvl="0">
              <a:defRPr/>
            </a:pPr>
            <a:fld id="{A960E82C-C0E6-49C9-8817-507CC023F58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141288" y="766763"/>
            <a:ext cx="6821487" cy="38385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tif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CD0389-0214-A54D-985F-0399AE7699D7}"/>
              </a:ext>
            </a:extLst>
          </p:cNvPr>
          <p:cNvSpPr txBox="1">
            <a:spLocks/>
          </p:cNvSpPr>
          <p:nvPr userDrawn="1"/>
        </p:nvSpPr>
        <p:spPr>
          <a:xfrm>
            <a:off x="0" y="4725145"/>
            <a:ext cx="12209637" cy="2126922"/>
          </a:xfrm>
          <a:prstGeom prst="rect">
            <a:avLst/>
          </a:prstGeom>
          <a:solidFill>
            <a:schemeClr val="bg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  <a:cs typeface="+mn-cs"/>
              </a:defRPr>
            </a:lvl1pPr>
          </a:lstStyle>
          <a:p>
            <a:endParaRPr lang="ko-KR" altLang="en-US" sz="100" b="0" dirty="0"/>
          </a:p>
        </p:txBody>
      </p:sp>
    </p:spTree>
    <p:extLst>
      <p:ext uri="{BB962C8B-B14F-4D97-AF65-F5344CB8AC3E}">
        <p14:creationId xmlns:p14="http://schemas.microsoft.com/office/powerpoint/2010/main" val="2557860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글머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8BEAED66-F8F2-764F-ACB5-50057704AD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1" y="1268761"/>
            <a:ext cx="4991100" cy="2016125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kumimoji="1" lang="ko-KR" altLang="en-US" dirty="0"/>
              <a:t>마스터 텍스트 스타일을 편집하려면 클릭</a:t>
            </a:r>
            <a:endParaRPr kumimoji="1" lang="en-US" altLang="ko-KR" dirty="0"/>
          </a:p>
          <a:p>
            <a:pPr lvl="1"/>
            <a:r>
              <a:rPr kumimoji="1" lang="en-US" altLang="ko-KR" dirty="0" err="1"/>
              <a:t>Ddd</a:t>
            </a:r>
            <a:endParaRPr kumimoji="1" lang="en-US" altLang="ko-KR" dirty="0"/>
          </a:p>
          <a:p>
            <a:pPr lvl="1"/>
            <a:r>
              <a:rPr kumimoji="1" lang="en-US" altLang="ko-KR" dirty="0" err="1"/>
              <a:t>Dtds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ko-KR" altLang="en-US" dirty="0"/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  <a:endParaRPr kumimoji="1" lang="en-US" altLang="ko-KR" dirty="0"/>
          </a:p>
          <a:p>
            <a:pPr lvl="2"/>
            <a:r>
              <a:rPr kumimoji="1" lang="ko-KR" altLang="en-US" dirty="0" err="1"/>
              <a:t>ㅇㅇ</a:t>
            </a:r>
            <a:endParaRPr kumimoji="1" lang="en-US" altLang="ko-KR" dirty="0"/>
          </a:p>
          <a:p>
            <a:pPr lvl="0"/>
            <a:r>
              <a:rPr kumimoji="1" lang="ko-KR" altLang="en-US" dirty="0" err="1"/>
              <a:t>ㄱㅅㄷㄴㅅ</a:t>
            </a:r>
            <a:endParaRPr kumimoji="1" lang="ko-KR" altLang="en-US" dirty="0"/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24210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빈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E7FDAB8-C423-064B-A1CB-DB94DD2238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8388" r="1164" b="8388"/>
          <a:stretch/>
        </p:blipFill>
        <p:spPr>
          <a:xfrm>
            <a:off x="-24779" y="0"/>
            <a:ext cx="12216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954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9629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네모-네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7B1481F-2E35-EF4D-AEA5-1B0971AC8A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80316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메인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CD0389-0214-A54D-985F-0399AE7699D7}"/>
              </a:ext>
            </a:extLst>
          </p:cNvPr>
          <p:cNvSpPr txBox="1">
            <a:spLocks/>
          </p:cNvSpPr>
          <p:nvPr userDrawn="1"/>
        </p:nvSpPr>
        <p:spPr>
          <a:xfrm>
            <a:off x="0" y="1"/>
            <a:ext cx="12209637" cy="6852067"/>
          </a:xfrm>
          <a:prstGeom prst="rect">
            <a:avLst/>
          </a:prstGeom>
          <a:solidFill>
            <a:schemeClr val="accent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  <a:cs typeface="+mn-cs"/>
              </a:defRPr>
            </a:lvl1pPr>
          </a:lstStyle>
          <a:p>
            <a:endParaRPr lang="ko-KR" altLang="en-US" sz="100" b="0" dirty="0"/>
          </a:p>
        </p:txBody>
      </p:sp>
    </p:spTree>
    <p:extLst>
      <p:ext uri="{BB962C8B-B14F-4D97-AF65-F5344CB8AC3E}">
        <p14:creationId xmlns:p14="http://schemas.microsoft.com/office/powerpoint/2010/main" val="4130013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숫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7B1481F-2E35-EF4D-AEA5-1B0971AC8A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106649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E5BFA88-46C2-5440-B733-2A2A60CA6B5D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E8D5748-0315-6942-9F22-17344BB0208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EDBD6A6B-05CE-1444-8863-D97278E1376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11">
              <a:extLst>
                <a:ext uri="{FF2B5EF4-FFF2-40B4-BE49-F238E27FC236}">
                  <a16:creationId xmlns:a16="http://schemas.microsoft.com/office/drawing/2014/main" id="{84421266-75CB-7048-91A2-D03098B4C3D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제목 8">
            <a:extLst>
              <a:ext uri="{FF2B5EF4-FFF2-40B4-BE49-F238E27FC236}">
                <a16:creationId xmlns:a16="http://schemas.microsoft.com/office/drawing/2014/main" id="{C8A810F8-D913-0845-B975-42A258340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그림 개체 틀 11">
            <a:extLst>
              <a:ext uri="{FF2B5EF4-FFF2-40B4-BE49-F238E27FC236}">
                <a16:creationId xmlns:a16="http://schemas.microsoft.com/office/drawing/2014/main" id="{3CDC8430-2F3B-6844-8230-5C557DAC25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23161" y="1628800"/>
            <a:ext cx="9721850" cy="27368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kumimoji="1" lang="ko-Kore-KR" altLang="en-US" dirty="0"/>
              <a:t>그림 입력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4088993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흰색바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8810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모리 숫자-어두운 배경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8611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글머리 숫자-사진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나무, 갈색이(가) 표시된 사진&#10;&#10;자동 생성된 설명">
            <a:extLst>
              <a:ext uri="{FF2B5EF4-FFF2-40B4-BE49-F238E27FC236}">
                <a16:creationId xmlns:a16="http://schemas.microsoft.com/office/drawing/2014/main" id="{705B0ED6-D35E-694B-B3DD-F9F15C024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4" b="751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692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레이아웃 숫자-사진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나무, 갈색이(가) 표시된 사진&#10;&#10;자동 생성된 설명">
            <a:extLst>
              <a:ext uri="{FF2B5EF4-FFF2-40B4-BE49-F238E27FC236}">
                <a16:creationId xmlns:a16="http://schemas.microsoft.com/office/drawing/2014/main" id="{3000BC27-4295-6941-994D-4DF4D9528B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6"/>
          <a:stretch/>
        </p:blipFill>
        <p:spPr>
          <a:xfrm>
            <a:off x="0" y="0"/>
            <a:ext cx="8646030" cy="6836189"/>
          </a:xfrm>
          <a:prstGeom prst="rect">
            <a:avLst/>
          </a:prstGeom>
        </p:spPr>
      </p:pic>
      <p:sp>
        <p:nvSpPr>
          <p:cNvPr id="5" name="자유형 4">
            <a:extLst>
              <a:ext uri="{FF2B5EF4-FFF2-40B4-BE49-F238E27FC236}">
                <a16:creationId xmlns:a16="http://schemas.microsoft.com/office/drawing/2014/main" id="{459354E8-6B08-9349-BDA8-30645037D4E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586968 w 12192000"/>
              <a:gd name="connsiteY3" fmla="*/ 6858000 h 6858000"/>
              <a:gd name="connsiteX4" fmla="*/ 5668960 w 12192000"/>
              <a:gd name="connsiteY4" fmla="*/ 6816006 h 6858000"/>
              <a:gd name="connsiteX5" fmla="*/ 7530951 w 12192000"/>
              <a:gd name="connsiteY5" fmla="*/ 3687529 h 6858000"/>
              <a:gd name="connsiteX6" fmla="*/ 3973055 w 12192000"/>
              <a:gd name="connsiteY6" fmla="*/ 129633 h 6858000"/>
              <a:gd name="connsiteX7" fmla="*/ 415159 w 12192000"/>
              <a:gd name="connsiteY7" fmla="*/ 3687529 h 6858000"/>
              <a:gd name="connsiteX8" fmla="*/ 2277151 w 12192000"/>
              <a:gd name="connsiteY8" fmla="*/ 6816006 h 6858000"/>
              <a:gd name="connsiteX9" fmla="*/ 2359143 w 12192000"/>
              <a:gd name="connsiteY9" fmla="*/ 6858000 h 6858000"/>
              <a:gd name="connsiteX10" fmla="*/ 0 w 12192000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5586968" y="6858000"/>
                </a:lnTo>
                <a:lnTo>
                  <a:pt x="5668960" y="6816006"/>
                </a:lnTo>
                <a:cubicBezTo>
                  <a:pt x="6778046" y="6213515"/>
                  <a:pt x="7530951" y="5038448"/>
                  <a:pt x="7530951" y="3687529"/>
                </a:cubicBezTo>
                <a:cubicBezTo>
                  <a:pt x="7530951" y="1722557"/>
                  <a:pt x="5938028" y="129633"/>
                  <a:pt x="3973055" y="129633"/>
                </a:cubicBezTo>
                <a:cubicBezTo>
                  <a:pt x="2008083" y="129633"/>
                  <a:pt x="415159" y="1722557"/>
                  <a:pt x="415159" y="3687529"/>
                </a:cubicBezTo>
                <a:cubicBezTo>
                  <a:pt x="415159" y="5038448"/>
                  <a:pt x="1168065" y="6213515"/>
                  <a:pt x="2277151" y="6816006"/>
                </a:cubicBezTo>
                <a:lnTo>
                  <a:pt x="2359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indent="-144000" algn="l">
              <a:buSzPct val="120000"/>
              <a:buFont typeface="Arial" panose="020B0604020202020204" pitchFamily="34" charset="0"/>
              <a:buChar char="•"/>
            </a:pPr>
            <a:endParaRPr kumimoji="1" lang="ko-Kore-KR" altLang="en-US" sz="1600" dirty="0">
              <a:solidFill>
                <a:sysClr val="windowText" lastClr="00000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BA95ECE6-1C1F-084F-B442-BFFFDED1FC27}"/>
              </a:ext>
            </a:extLst>
          </p:cNvPr>
          <p:cNvSpPr/>
          <p:nvPr userDrawn="1"/>
        </p:nvSpPr>
        <p:spPr>
          <a:xfrm>
            <a:off x="353208" y="116387"/>
            <a:ext cx="7115792" cy="7115792"/>
          </a:xfrm>
          <a:prstGeom prst="ellipse">
            <a:avLst/>
          </a:prstGeom>
          <a:noFill/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144000" algn="l">
              <a:buSzPct val="120000"/>
              <a:buFont typeface="Arial" panose="020B0604020202020204" pitchFamily="34" charset="0"/>
              <a:buChar char="•"/>
            </a:pPr>
            <a:endParaRPr kumimoji="1" lang="ko-Kore-KR" altLang="en-US" sz="1600" dirty="0">
              <a:solidFill>
                <a:sysClr val="windowText" lastClr="00000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030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95A8AD8-6F20-FD47-AA23-154DFB420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F0F4-A01D-7142-BF41-B103CF6AC10C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3F2E2CE-C7CF-FD48-AEA3-D6723F9E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57339F-3F4C-E94A-A1AC-4043BB727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B3F21-653B-C94A-AAAD-7F1180A2255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6738079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14" Type="http://schemas.openxmlformats.org/officeDocument/2006/relationships/image" Target="../media/image3.png"  /><Relationship Id="rId15" Type="http://schemas.openxmlformats.org/officeDocument/2006/relationships/image" Target="../media/image4.pn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Relationship Id="rId2" Type="http://schemas.openxmlformats.org/officeDocument/2006/relationships/theme" Target="../theme/theme2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4.png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0C553BE6-E282-FB40-9E8B-AC3293863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8" name="제목 개체 틀 7">
            <a:extLst>
              <a:ext uri="{FF2B5EF4-FFF2-40B4-BE49-F238E27FC236}">
                <a16:creationId xmlns:a16="http://schemas.microsoft.com/office/drawing/2014/main" id="{77C0A3E6-1237-BA43-B314-E415A3CBB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D70DB2-807E-4141-B45F-5A8756E6F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C9ADBE68-9C7A-7B4D-BC67-D4CA1D8F369C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/>
              <a:p>
                <a:pPr lvl="0"/>
                <a:r>
                  <a:rPr kumimoji="1" lang="ko-KR" altLang="en-US" dirty="0">
                    <a:solidFill>
                      <a:schemeClr val="tx1"/>
                    </a:solidFill>
                  </a:rPr>
                  <a:t>마스터 텍스트 스타일을 편집하려면 클릭</a:t>
                </a:r>
              </a:p>
              <a:p>
                <a:pPr lvl="1"/>
                <a14:m>
                  <m:oMath xmlns:m="http://schemas.openxmlformats.org/officeDocument/2006/math"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여기에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 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수식을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 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입력하십시오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.</a:t>
                    </a:fld>
                  </m:oMath>
                </a14:m>
                <a:r>
                  <a:rPr kumimoji="1" lang="ko-KR" altLang="en-US" dirty="0">
                    <a:solidFill>
                      <a:schemeClr val="tx1"/>
                    </a:solidFill>
                  </a:rPr>
                  <a:t>두 번째 수준</a:t>
                </a:r>
              </a:p>
              <a:p>
                <a:pPr lvl="2"/>
                <a:r>
                  <a:rPr kumimoji="1" lang="ko-KR" altLang="en-US" dirty="0">
                    <a:solidFill>
                      <a:schemeClr val="tx1"/>
                    </a:solidFill>
                  </a:rPr>
                  <a:t>세 번째 수준</a:t>
                </a:r>
              </a:p>
              <a:p>
                <a:pPr lvl="3"/>
                <a:r>
                  <a:rPr kumimoji="1" lang="ko-KR" altLang="en-US" dirty="0">
                    <a:solidFill>
                      <a:schemeClr val="tx1"/>
                    </a:solidFill>
                  </a:rPr>
                  <a:t>네 번째 수준</a:t>
                </a:r>
              </a:p>
              <a:p>
                <a:pPr lvl="4"/>
                <a:r>
                  <a:rPr kumimoji="1" lang="ko-KR" altLang="en-US" dirty="0">
                    <a:solidFill>
                      <a:schemeClr val="tx1"/>
                    </a:solidFill>
                  </a:rPr>
                  <a:t>다섯 번째 수준</a:t>
                </a:r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C9ADBE68-9C7A-7B4D-BC67-D4CA1D8F36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14"/>
                <a:stretch>
                  <a:fillRect l="-724" t="-872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28" r:id="rId4"/>
    <p:sldLayoutId id="2147483684" r:id="rId5"/>
    <p:sldLayoutId id="2147483698" r:id="rId6"/>
    <p:sldLayoutId id="2147483727" r:id="rId7"/>
    <p:sldLayoutId id="2147483729" r:id="rId8"/>
    <p:sldLayoutId id="2147483694" r:id="rId9"/>
    <p:sldLayoutId id="2147483705" r:id="rId10"/>
    <p:sldLayoutId id="2147483730" r:id="rId11"/>
    <p:sldLayoutId id="2147483731" r:id="rId12"/>
  </p:sldLayoutIdLst>
  <p:txStyles>
    <p:titleStyle>
      <a:lvl1pPr indent="0" algn="l" defTabSz="914400" rtl="0" eaLnBrk="1" latinLnBrk="1" hangingPunct="1">
        <a:spcBef>
          <a:spcPct val="0"/>
        </a:spcBef>
        <a:buNone/>
        <a:defRPr kumimoji="1" lang="ko-Kore-KR" altLang="en-US" sz="3200" b="1" i="0" kern="1200" noProof="0" dirty="0">
          <a:solidFill>
            <a:schemeClr val="tx1"/>
          </a:solidFill>
          <a:latin typeface="NANUMGOTHIC EXTRABOLD" panose="020D0604000000000000" pitchFamily="34" charset="-127"/>
          <a:ea typeface="NANUMGOTHIC EXTRABOLD" panose="020D0604000000000000" pitchFamily="34" charset="-127"/>
          <a:cs typeface="+mn-cs"/>
        </a:defRPr>
      </a:lvl1pPr>
    </p:titleStyle>
    <p:bodyStyle>
      <a:lvl1pPr marL="304800" marR="0" indent="-304800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00000"/>
        <a:buFont typeface="+mj-lt"/>
        <a:buAutoNum type="arabicPeriod"/>
        <a:tabLst/>
        <a:defRPr kumimoji="1" lang="ko-KR" altLang="en-US" sz="1800" b="0" i="0" kern="1200" noProof="0" dirty="0" smtClean="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Malgun Gothic Semilight" panose="020B0502040204020203" pitchFamily="34" charset="-128"/>
        </a:defRPr>
      </a:lvl1pPr>
      <a:lvl2pPr marL="300038" marR="0" indent="179388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시스템 서체 일반체"/>
        <a:buChar char="⎯"/>
        <a:tabLst>
          <a:tab pos="571500" algn="l"/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2pPr>
      <a:lvl3pPr marL="693738" marR="0" indent="-193675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SzTx/>
        <a:buFontTx/>
        <a:buBlip>
          <a:blip r:embed="rId15"/>
        </a:buBlip>
        <a:tabLst/>
        <a:defRPr kumimoji="1" lang="ko-KR" altLang="en-US" sz="1400" b="0" i="0" kern="1200" dirty="0" smtClean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–"/>
        <a:tabLst/>
        <a:defRPr kumimoji="1" lang="ko-KR" altLang="en-US" sz="1200" b="0" i="0" kern="1200" dirty="0" smtClean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4pPr>
      <a:lvl5pPr marL="1157288" marR="0" indent="-179388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0C553BE6-E282-FB40-9E8B-AC3293863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8" name="제목 개체 틀 7">
            <a:extLst>
              <a:ext uri="{FF2B5EF4-FFF2-40B4-BE49-F238E27FC236}">
                <a16:creationId xmlns:a16="http://schemas.microsoft.com/office/drawing/2014/main" id="{77C0A3E6-1237-BA43-B314-E415A3CBB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D70DB2-807E-4141-B45F-5A8756E6F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ADBE68-9C7A-7B4D-BC67-D4CA1D8F3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 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237303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ctr" defTabSz="914400" rtl="0" eaLnBrk="1" latinLnBrk="1" hangingPunct="1">
        <a:spcBef>
          <a:spcPct val="0"/>
        </a:spcBef>
        <a:buNone/>
        <a:defRPr kumimoji="1" lang="ko-Kore-KR" altLang="en-US" sz="3200" b="0" i="0" kern="1200" noProof="0" dirty="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1pPr>
    </p:titleStyle>
    <p:bodyStyle>
      <a:lvl1pPr marL="288925" marR="0" indent="-288925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20000"/>
        <a:buFontTx/>
        <a:buBlip>
          <a:blip r:embed="rId3"/>
        </a:buBlip>
        <a:tabLst/>
        <a:defRPr kumimoji="1" lang="ko-KR" altLang="en-US" sz="1800" b="0" i="0" kern="1200" noProof="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1pPr>
      <a:lvl2pPr marL="300038" marR="0" indent="180000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Blip>
          <a:blip r:embed="rId4"/>
        </a:buBlip>
        <a:tabLst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2pPr>
      <a:lvl3pPr marL="800100" marR="0" indent="-254000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SzTx/>
        <a:buFontTx/>
        <a:buBlip>
          <a:blip r:embed="rId5"/>
        </a:buBlip>
        <a:tabLst/>
        <a:defRPr kumimoji="1" lang="ko-KR" altLang="en-US" sz="1400" b="0" i="0" kern="120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–"/>
        <a:tabLst/>
        <a:defRPr kumimoji="1" lang="ko-KR" altLang="en-US" sz="1200" b="0" i="0" kern="120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4pPr>
      <a:lvl5pPr marL="1157288" marR="0" indent="-482600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5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9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0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9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1" y="3014513"/>
            <a:ext cx="12192002" cy="828974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txBody>
          <a:bodyPr anchor="ctr"/>
          <a:lstStyle/>
          <a:p>
            <a:pPr lvl="0" algn="ctr" defTabSz="457200" latinLnBrk="0">
              <a:defRPr/>
            </a:pPr>
            <a:endParaRPr kumimoji="1" lang="ko-KR" altLang="en-US" sz="1400" kern="0">
              <a:solidFill>
                <a:schemeClr val="accent1">
                  <a:lumMod val="75000"/>
                </a:scheme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2" name="제목 1"/>
          <p:cNvSpPr txBox="1"/>
          <p:nvPr/>
        </p:nvSpPr>
        <p:spPr>
          <a:xfrm>
            <a:off x="2339828" y="3014513"/>
            <a:ext cx="7387546" cy="828974"/>
          </a:xfrm>
          <a:prstGeom prst="rect">
            <a:avLst/>
          </a:prstGeom>
          <a:noFill/>
        </p:spPr>
        <p:txBody>
          <a:bodyPr vert="horz" lIns="91440" tIns="45720" rIns="91440" bIns="4572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ko-Kore-KR" altLang="en-US" sz="9600" b="1" kern="1200" baseline="0">
                <a:solidFill>
                  <a:srgbClr val="fdadbb"/>
                </a:solidFill>
                <a:latin typeface="Tw Cen MT"/>
                <a:ea typeface="HY견고딕"/>
                <a:cs typeface="+mj-cs"/>
              </a:defRPr>
            </a:lvl1pPr>
          </a:lstStyle>
          <a:p>
            <a:pPr lvl="0">
              <a:lnSpc>
                <a:spcPct val="100000"/>
              </a:lnSpc>
              <a:defRPr/>
            </a:pPr>
            <a:r>
              <a:rPr kumimoji="1" lang="ko-KR" altLang="en-US" sz="4500">
                <a:solidFill>
                  <a:schemeClr val="bg1"/>
                </a:solidFill>
              </a:rPr>
              <a:t>중간 발표</a:t>
            </a:r>
            <a:endParaRPr kumimoji="1" lang="ko-KR" altLang="en-US" sz="4500">
              <a:solidFill>
                <a:schemeClr val="bg1"/>
              </a:solidFill>
            </a:endParaRPr>
          </a:p>
        </p:txBody>
      </p:sp>
      <p:sp>
        <p:nvSpPr>
          <p:cNvPr id="13" name="부제목 2"/>
          <p:cNvSpPr txBox="1"/>
          <p:nvPr/>
        </p:nvSpPr>
        <p:spPr>
          <a:xfrm>
            <a:off x="2651400" y="2580124"/>
            <a:ext cx="6764402" cy="434668"/>
          </a:xfrm>
          <a:prstGeom prst="rect">
            <a:avLst/>
          </a:prstGeom>
        </p:spPr>
        <p:txBody>
          <a:bodyPr vert="horz" lIns="91440" tIns="45720" rIns="91440" bIns="4572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4000" b="0" i="0" kern="1200" baseline="0">
                <a:solidFill>
                  <a:srgbClr val="697276"/>
                </a:solidFill>
                <a:latin typeface="Tw Cen MT"/>
                <a:ea typeface="HY견고딕"/>
                <a:cs typeface="Arial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en-US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“가까운 동물병원</a:t>
            </a:r>
            <a:r>
              <a:rPr lang="en" altLang="ko-KR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”</a:t>
            </a:r>
            <a:endParaRPr lang="en" altLang="ko-KR" sz="350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4" name="텍스트 개체 틀 3"/>
          <p:cNvSpPr txBox="1"/>
          <p:nvPr/>
        </p:nvSpPr>
        <p:spPr>
          <a:xfrm>
            <a:off x="2705097" y="3936232"/>
            <a:ext cx="6764401" cy="335453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2000" b="1" i="0" kern="1200">
                <a:solidFill>
                  <a:srgbClr val="fec930"/>
                </a:solidFill>
                <a:latin typeface="Tw Cen MT"/>
                <a:ea typeface="+mn-ea"/>
                <a:cs typeface="Arial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게임공학과 </a:t>
            </a:r>
            <a:r>
              <a:rPr lang="en-US" altLang="ko-KR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2020180045</a:t>
            </a: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 황태규</a:t>
            </a:r>
            <a:endParaRPr lang="ko-KR" altLang="en-US" b="0">
              <a:solidFill>
                <a:schemeClr val="tx2"/>
              </a:solidFill>
              <a:latin typeface="맑은 고딕 Semilight"/>
              <a:ea typeface="맑은 고딕 Semilight"/>
              <a:cs typeface="맑은 고딕 Semiligh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99656" y="1951893"/>
            <a:ext cx="1016247" cy="101624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040216" y="2162547"/>
            <a:ext cx="828974" cy="8289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</a:rPr>
              <a:t>04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프로그램 시연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90921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02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4" name="직선 연결선[R] 3"/>
          <p:cNvCxnSpPr/>
          <p:nvPr/>
        </p:nvCxnSpPr>
        <p:spPr>
          <a:xfrm>
            <a:off x="4800119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150823" y="3435098"/>
            <a:ext cx="180308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현재 구현된 기능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7819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03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688739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96000" y="3435098"/>
            <a:ext cx="201622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앞으로 구현할 기능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86546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04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12" name="직선 연결선[R] 11"/>
          <p:cNvCxnSpPr/>
          <p:nvPr/>
        </p:nvCxnSpPr>
        <p:spPr>
          <a:xfrm>
            <a:off x="897466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325364" y="3435098"/>
            <a:ext cx="180308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프로그램 시연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03650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16" name="직선 연결선[R] 15"/>
          <p:cNvCxnSpPr/>
          <p:nvPr/>
        </p:nvCxnSpPr>
        <p:spPr>
          <a:xfrm>
            <a:off x="2712848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063552" y="3435098"/>
            <a:ext cx="180308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2400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kumimoji="1" lang="ko-KR" altLang="en-US" sz="2400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778666" y="1484785"/>
            <a:ext cx="23721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ko-Kore-KR" sz="2400" b="1">
                <a:solidFill>
                  <a:prstClr val="black"/>
                </a:solidFill>
                <a:latin typeface="HY헤드라인M"/>
                <a:ea typeface="HY헤드라인M"/>
                <a:cs typeface="+mn-cs"/>
              </a:rPr>
              <a:t>Content </a:t>
            </a:r>
            <a:r>
              <a:rPr kumimoji="1" lang="ko-KR" altLang="en-US" sz="24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목차</a:t>
            </a:r>
            <a:endParaRPr kumimoji="1" lang="ko-Kore-KR" altLang="en-US" sz="24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프로그램</a:t>
            </a:r>
            <a:r>
              <a:rPr kumimoji="1" lang="ko-KR" altLang="en-US" sz="40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소개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8" name="그룹 7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3" name="직선 연결선[R] 2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[R] 8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</a:rPr>
              <a:t> 이 프로그램은 파이썬 내의 </a:t>
            </a:r>
            <a:r>
              <a:rPr kumimoji="1" lang="en-US" altLang="ko-KR" sz="2800">
                <a:latin typeface="HY헤드라인M"/>
                <a:ea typeface="HY헤드라인M"/>
              </a:rPr>
              <a:t>tkinter</a:t>
            </a:r>
            <a:r>
              <a:rPr kumimoji="1" lang="ko-KR" altLang="en-US" sz="2800">
                <a:latin typeface="HY헤드라인M"/>
                <a:ea typeface="HY헤드라인M"/>
              </a:rPr>
              <a:t> 모듈을 사용한 </a:t>
            </a:r>
            <a:r>
              <a:rPr kumimoji="1" lang="en-US" altLang="ko-KR" sz="2800">
                <a:latin typeface="HY헤드라인M"/>
                <a:ea typeface="HY헤드라인M"/>
              </a:rPr>
              <a:t>GUI</a:t>
            </a:r>
            <a:r>
              <a:rPr kumimoji="1" lang="ko-KR" altLang="en-US" sz="2800">
                <a:latin typeface="HY헤드라인M"/>
                <a:ea typeface="HY헤드라인M"/>
              </a:rPr>
              <a:t> 프로그램입니다</a:t>
            </a:r>
            <a:r>
              <a:rPr kumimoji="1" lang="en-US" altLang="ko-KR" sz="2800">
                <a:latin typeface="HY헤드라인M"/>
                <a:ea typeface="HY헤드라인M"/>
              </a:rPr>
              <a:t>.</a:t>
            </a: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</a:rPr>
              <a:t>경기도에 있는 모든 동물병원의 정보를 알려주는 프로그램입니다</a:t>
            </a:r>
            <a:r>
              <a:rPr kumimoji="1" lang="en-US" altLang="ko-KR" sz="2800">
                <a:latin typeface="HY헤드라인M"/>
                <a:ea typeface="HY헤드라인M"/>
              </a:rPr>
              <a:t>.</a:t>
            </a: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</a:rPr>
              <a:t> 시군별</a:t>
            </a:r>
            <a:r>
              <a:rPr kumimoji="1" lang="en-US" altLang="ko-KR" sz="2800">
                <a:latin typeface="HY헤드라인M"/>
                <a:ea typeface="HY헤드라인M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</a:rPr>
              <a:t> 연관키워드로 동물병원을 검색할 수 있습니다</a:t>
            </a:r>
            <a:r>
              <a:rPr kumimoji="1" lang="en-US" altLang="ko-KR" sz="2800">
                <a:latin typeface="HY헤드라인M"/>
                <a:ea typeface="HY헤드라인M"/>
              </a:rPr>
              <a:t>.</a:t>
            </a: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</a:rPr>
              <a:t>프로그램 개요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</a:rPr>
              <a:t>사용한 </a:t>
            </a:r>
            <a:r>
              <a:rPr lang="en-US" altLang="ko-KR">
                <a:solidFill>
                  <a:schemeClr val="bg1"/>
                </a:solidFill>
                <a:latin typeface="HY헤드라인M"/>
                <a:ea typeface="HY헤드라인M"/>
              </a:rPr>
              <a:t>API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79376" y="1395970"/>
            <a:ext cx="11089232" cy="48413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</a:rPr>
              <a:t>02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968552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현재 구현된 기능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</a:rPr>
              <a:t>현재 구현된 기능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431800" y="908050"/>
            <a:ext cx="11233150" cy="5185246"/>
          </a:xfrm>
          <a:prstGeom prst="roundRect">
            <a:avLst>
              <a:gd name="adj" fmla="val 5287"/>
            </a:avLst>
          </a:prstGeom>
          <a:solidFill>
            <a:schemeClr val="bg1"/>
          </a:solidFill>
          <a:ln>
            <a:noFill/>
          </a:ln>
          <a:effectLst>
            <a:outerShdw blurRad="1397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endParaRPr lang="ko-KR" altLang="en-US">
              <a:solidFill>
                <a:schemeClr val="tx1"/>
              </a:solidFill>
              <a:latin typeface="HY헤드라인M"/>
              <a:ea typeface="HY헤드라인M"/>
            </a:endParaRPr>
          </a:p>
        </p:txBody>
      </p:sp>
      <p:sp>
        <p:nvSpPr>
          <p:cNvPr id="15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79425" y="944723"/>
            <a:ext cx="11233150" cy="4968553"/>
          </a:xfrm>
        </p:spPr>
        <p:txBody>
          <a:bodyPr vert="horz" lIns="108000" tIns="108000" rIns="108000" bIns="108000">
            <a:normAutofit lnSpcReduction="10000"/>
          </a:bodyPr>
          <a:lstStyle/>
          <a:p>
            <a:pPr marL="0" lvl="0" indent="0">
              <a:buNone/>
              <a:defRPr/>
            </a:pPr>
            <a:endParaRPr kumimoji="1" lang="ko-KR" altLang="en-US"/>
          </a:p>
          <a:p>
            <a:pPr lvl="0">
              <a:defRPr/>
            </a:pPr>
            <a:r>
              <a:rPr kumimoji="1" lang="ko-KR" altLang="en-US" sz="2000"/>
              <a:t>시</a:t>
            </a:r>
            <a:r>
              <a:rPr kumimoji="1" lang="en-US" altLang="ko-KR" sz="2000"/>
              <a:t>/</a:t>
            </a:r>
            <a:r>
              <a:rPr kumimoji="1" lang="ko-KR" altLang="en-US" sz="2000"/>
              <a:t>군 선택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연관키워드 검색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검색버튼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검색한 동물병원 목록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로고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즐겨찾기 확인 버튼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전체 그래프 확인</a:t>
            </a:r>
            <a:endParaRPr kumimoji="1" lang="ko-KR" altLang="en-US" sz="2000"/>
          </a:p>
          <a:p>
            <a:pPr lvl="0">
              <a:defRPr/>
            </a:pPr>
            <a:r>
              <a:rPr kumimoji="1" lang="ko-KR" altLang="en-US" sz="2000"/>
              <a:t>동물병원의 정보 출력</a:t>
            </a:r>
            <a:r>
              <a:rPr kumimoji="1" lang="en-US" altLang="ko-KR" sz="2000"/>
              <a:t>(</a:t>
            </a:r>
            <a:r>
              <a:rPr kumimoji="1" lang="ko-KR" altLang="en-US" sz="2000"/>
              <a:t>관련 링크</a:t>
            </a:r>
            <a:r>
              <a:rPr kumimoji="1" lang="en-US" altLang="ko-KR" sz="2000"/>
              <a:t>)</a:t>
            </a:r>
            <a:endParaRPr kumimoji="1" lang="en-US" altLang="ko-KR" sz="2000"/>
          </a:p>
          <a:p>
            <a:pPr lvl="0">
              <a:defRPr/>
            </a:pPr>
            <a:r>
              <a:rPr kumimoji="1" lang="ko-KR" altLang="en-US" sz="2000"/>
              <a:t>즐겨찾기 저장 버튼</a:t>
            </a:r>
            <a:endParaRPr kumimoji="1" lang="ko-KR" altLang="en-US" sz="2000"/>
          </a:p>
          <a:p>
            <a:pPr marL="0" lvl="0" indent="0">
              <a:buNone/>
              <a:defRPr/>
            </a:pPr>
            <a:endParaRPr kumimoji="1" lang="ko-KR" altLang="en-US" sz="2000"/>
          </a:p>
          <a:p>
            <a:pPr marL="0" lvl="0" indent="0">
              <a:buNone/>
              <a:defRPr/>
            </a:pPr>
            <a:r>
              <a:rPr kumimoji="1" lang="ko-KR" altLang="en-US" sz="2000"/>
              <a:t>삭제된 기능</a:t>
            </a:r>
            <a:endParaRPr kumimoji="1" lang="ko-KR" altLang="en-US" sz="2000"/>
          </a:p>
          <a:p>
            <a:pPr marL="0" lvl="0" indent="0">
              <a:buNone/>
              <a:defRPr/>
            </a:pPr>
            <a:r>
              <a:rPr kumimoji="1" lang="en-US" altLang="ko-KR" sz="2000"/>
              <a:t>-</a:t>
            </a:r>
            <a:r>
              <a:rPr kumimoji="1" lang="ko-KR" altLang="en-US" sz="2000"/>
              <a:t> 진료과목 찾기 기능</a:t>
            </a:r>
            <a:r>
              <a:rPr kumimoji="1" lang="en-US" altLang="ko-KR" sz="2000"/>
              <a:t>(API</a:t>
            </a:r>
            <a:r>
              <a:rPr kumimoji="1" lang="ko-KR" altLang="en-US" sz="2000"/>
              <a:t>를 찾지 못함</a:t>
            </a:r>
            <a:r>
              <a:rPr kumimoji="1" lang="en-US" altLang="ko-KR" sz="2000"/>
              <a:t>)</a:t>
            </a:r>
            <a:endParaRPr kumimoji="1" lang="en-US" altLang="ko-KR" sz="200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119515" y="1052736"/>
            <a:ext cx="6377084" cy="4896544"/>
          </a:xfrm>
          <a:prstGeom prst="rect">
            <a:avLst/>
          </a:prstGeom>
        </p:spPr>
      </p:pic>
      <p:sp>
        <p:nvSpPr>
          <p:cNvPr id="19" name="타원 18"/>
          <p:cNvSpPr>
            <a:spLocks noChangeAspect="1"/>
          </p:cNvSpPr>
          <p:nvPr/>
        </p:nvSpPr>
        <p:spPr>
          <a:xfrm>
            <a:off x="5087888" y="1196752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1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타원 19"/>
          <p:cNvSpPr>
            <a:spLocks noChangeAspect="1"/>
          </p:cNvSpPr>
          <p:nvPr/>
        </p:nvSpPr>
        <p:spPr>
          <a:xfrm>
            <a:off x="5051920" y="1880863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2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1" name="타원 20"/>
          <p:cNvSpPr>
            <a:spLocks noChangeAspect="1"/>
          </p:cNvSpPr>
          <p:nvPr/>
        </p:nvSpPr>
        <p:spPr>
          <a:xfrm>
            <a:off x="7464152" y="1880864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3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2" name="타원 21"/>
          <p:cNvSpPr>
            <a:spLocks noChangeAspect="1"/>
          </p:cNvSpPr>
          <p:nvPr/>
        </p:nvSpPr>
        <p:spPr>
          <a:xfrm>
            <a:off x="5051920" y="2528936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4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3" name="타원 22"/>
          <p:cNvSpPr>
            <a:spLocks noChangeAspect="1"/>
          </p:cNvSpPr>
          <p:nvPr/>
        </p:nvSpPr>
        <p:spPr>
          <a:xfrm>
            <a:off x="8148264" y="1268760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5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4" name="타원 23"/>
          <p:cNvSpPr>
            <a:spLocks noChangeAspect="1"/>
          </p:cNvSpPr>
          <p:nvPr/>
        </p:nvSpPr>
        <p:spPr>
          <a:xfrm>
            <a:off x="8145025" y="1844824"/>
            <a:ext cx="327239" cy="327239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6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6" name="타원 25"/>
          <p:cNvSpPr>
            <a:spLocks noChangeAspect="1"/>
          </p:cNvSpPr>
          <p:nvPr/>
        </p:nvSpPr>
        <p:spPr>
          <a:xfrm>
            <a:off x="8832304" y="1880864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7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7" name="타원 26"/>
          <p:cNvSpPr>
            <a:spLocks noChangeAspect="1"/>
          </p:cNvSpPr>
          <p:nvPr/>
        </p:nvSpPr>
        <p:spPr>
          <a:xfrm>
            <a:off x="8652320" y="2528936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8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8" name="타원 27"/>
          <p:cNvSpPr>
            <a:spLocks noChangeAspect="1"/>
          </p:cNvSpPr>
          <p:nvPr/>
        </p:nvSpPr>
        <p:spPr>
          <a:xfrm>
            <a:off x="10380512" y="5553272"/>
            <a:ext cx="324000" cy="324000"/>
          </a:xfrm>
          <a:prstGeom prst="ellipse">
            <a:avLst/>
          </a:prstGeom>
          <a:solidFill>
            <a:srgbClr val="ff0000">
              <a:alpha val="10000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나눔스퀘어 ExtraBold"/>
                <a:ea typeface="나눔스퀘어 ExtraBold"/>
              </a:rPr>
              <a:t>9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</a:rPr>
              <a:t>03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5544616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앞으로 구현할 기능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4295800" y="1017342"/>
            <a:ext cx="3672408" cy="305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2783631" y="738230"/>
            <a:ext cx="6624736" cy="755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ore-KR" altLang="en-US" sz="4400">
                <a:solidFill>
                  <a:schemeClr val="accent1"/>
                </a:solidFill>
                <a:latin typeface="HY헤드라인M"/>
                <a:ea typeface="HY헤드라인M"/>
              </a:rPr>
              <a:t> </a:t>
            </a:r>
            <a:r>
              <a:rPr kumimoji="1" lang="ko-KR" altLang="en-US" sz="4400">
                <a:solidFill>
                  <a:schemeClr val="accent1"/>
                </a:solidFill>
                <a:latin typeface="HY헤드라인M"/>
                <a:ea typeface="HY헤드라인M"/>
              </a:rPr>
              <a:t>가까운 동물병원</a:t>
            </a:r>
            <a:endParaRPr kumimoji="1" lang="ko-KR" altLang="en-US" sz="4400">
              <a:solidFill>
                <a:schemeClr val="accent1"/>
              </a:solidFill>
              <a:latin typeface="HY헤드라인M"/>
              <a:ea typeface="HY헤드라인M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991544" y="2108010"/>
            <a:ext cx="8208912" cy="3913278"/>
          </a:xfrm>
          <a:prstGeom prst="roundRect">
            <a:avLst>
              <a:gd name="adj" fmla="val 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71" name="텍스트 개체 틀 7"/>
          <p:cNvSpPr txBox="1"/>
          <p:nvPr/>
        </p:nvSpPr>
        <p:spPr>
          <a:xfrm>
            <a:off x="2063552" y="2204864"/>
            <a:ext cx="8064896" cy="3744416"/>
          </a:xfrm>
          <a:prstGeom prst="rect">
            <a:avLst/>
          </a:prstGeom>
        </p:spPr>
        <p:txBody>
          <a:bodyPr vert="horz" lIns="68580" tIns="34290" rIns="68580" bIns="3429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ko-Kore-KR" altLang="en-US" sz="1800" b="0" i="0" kern="1200" dirty="0">
                <a:solidFill>
                  <a:schemeClr val="bg1"/>
                </a:solidFill>
                <a:latin typeface="NanumGothic"/>
                <a:ea typeface="NanumGothic"/>
                <a:cs typeface="Arial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685800">
              <a:spcBef>
                <a:spcPts val="750"/>
              </a:spcBef>
              <a:defRPr/>
            </a:pP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1.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지도 기능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(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검색해서 위치를 알려주는 기능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)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ex)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산기대학로 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237</a:t>
            </a:r>
            <a:endParaRPr lang="en-US" altLang="ko-KR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endParaRPr lang="en-US" altLang="ko-KR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2.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G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메일 보내기 기능</a:t>
            </a:r>
            <a:endParaRPr lang="ko-KR" altLang="en-US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endParaRPr lang="ko-KR" altLang="en-US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3.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텔레그램 기능</a:t>
            </a:r>
            <a:endParaRPr lang="ko-KR" altLang="en-US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endParaRPr lang="ko-KR" altLang="en-US" sz="2400">
              <a:solidFill>
                <a:srgbClr val="000000"/>
              </a:solidFill>
              <a:latin typeface="HY헤드라인M"/>
              <a:ea typeface="HY헤드라인M"/>
            </a:endParaRPr>
          </a:p>
          <a:p>
            <a:pPr lvl="0" defTabSz="685800">
              <a:spcBef>
                <a:spcPts val="750"/>
              </a:spcBef>
              <a:defRPr/>
            </a:pP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4.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</a:t>
            </a:r>
            <a:r>
              <a:rPr lang="en-US" altLang="ko-KR" sz="2400">
                <a:solidFill>
                  <a:srgbClr val="000000"/>
                </a:solidFill>
                <a:latin typeface="HY헤드라인M"/>
                <a:ea typeface="HY헤드라인M"/>
              </a:rPr>
              <a:t>C/C++</a:t>
            </a:r>
            <a:r>
              <a:rPr lang="ko-KR" altLang="en-US" sz="2400">
                <a:solidFill>
                  <a:srgbClr val="000000"/>
                </a:solidFill>
                <a:latin typeface="HY헤드라인M"/>
                <a:ea typeface="HY헤드라인M"/>
              </a:rPr>
              <a:t> 연동 기능</a:t>
            </a:r>
            <a:endParaRPr lang="ko-KR" altLang="en-US" sz="2400">
              <a:solidFill>
                <a:srgbClr val="000000"/>
              </a:solidFill>
              <a:latin typeface="HY헤드라인M"/>
              <a:ea typeface="HY헤드라인M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4043772" y="1700808"/>
            <a:ext cx="4104456" cy="39278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HY헤드라인M"/>
                <a:ea typeface="HY헤드라인M"/>
              </a:rPr>
              <a:t>앞으로 구현할 기능</a:t>
            </a:r>
            <a:endParaRPr lang="ko-KR" altLang="en-US" sz="2000">
              <a:solidFill>
                <a:schemeClr val="tx1">
                  <a:lumMod val="95000"/>
                  <a:lumOff val="5000"/>
                </a:schemeClr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 숫자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0000"/>
          </a:schemeClr>
        </a:solidFill>
        <a:ln>
          <a:noFill/>
        </a:ln>
      </a:spPr>
      <a:bodyPr rtlCol="0" anchor="ctr"/>
      <a:lstStyle>
        <a:defPPr indent="-144000" algn="l">
          <a:buSzPct val="120000"/>
          <a:buFont typeface="Arial"/>
          <a:buChar char="•"/>
          <a:defRPr kumimoji="1" sz="1600" dirty="0">
            <a:solidFill>
              <a:sysClr val="windowText" lastClr="000000"/>
            </a:solidFill>
            <a:latin typeface="Malgun Gothic"/>
            <a:ea typeface="Malgun Gothic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_네모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JH3573</ep:Company>
  <ep:Words>130</ep:Words>
  <ep:PresentationFormat>와이드스크린</ep:PresentationFormat>
  <ep:Paragraphs>54</ep:Paragraphs>
  <ep:Slides>10</ep:Slides>
  <ep:Notes>2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ep:HeadingPairs>
  <ep:TitlesOfParts>
    <vt:vector size="12" baseType="lpstr">
      <vt:lpstr>글머리 숫자</vt:lpstr>
      <vt:lpstr>글머리_네모</vt:lpstr>
      <vt:lpstr>슬라이드 1</vt:lpstr>
      <vt:lpstr>슬라이드 2</vt:lpstr>
      <vt:lpstr>슬라이드 3</vt:lpstr>
      <vt:lpstr>가까운 동물병원 ∣ 프로그램 소개</vt:lpstr>
      <vt:lpstr>가까운 동물병원 ∣ 프로그램 소개</vt:lpstr>
      <vt:lpstr>슬라이드 6</vt:lpstr>
      <vt:lpstr>가까운 동물병원 ∣ 현재 구현된 기능</vt:lpstr>
      <vt:lpstr>슬라이드 8</vt:lpstr>
      <vt:lpstr>슬라이드 9</vt:lpstr>
      <vt:lpstr>슬라이드 10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2007-03-28T17:07:01.000</dcterms:created>
  <dc:creator>JH3573</dc:creator>
  <cp:lastModifiedBy>user</cp:lastModifiedBy>
  <dcterms:modified xsi:type="dcterms:W3CDTF">2024-06-16T11:37:01.640</dcterms:modified>
  <cp:revision>576</cp:revision>
  <dc:title>슬라이드 1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